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FF02725A-955E-483C-89ED-E11E2E71E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Airbnb-survey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25CA5171-E580-4A7D-82C3-283550F3D6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</a:t>
            </a:r>
            <a:r>
              <a:t>: 2022/12/15 12:20:59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Q9">
            <a:extLst>
              <a:ext uri="{FF2B5EF4-FFF2-40B4-BE49-F238E27FC236}">
                <a16:creationId xmlns:a16="http://schemas.microsoft.com/office/drawing/2014/main" id="{89ED7BD4-CA9C-4AB6-AD2F-9F78CA2D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Q10">
            <a:extLst>
              <a:ext uri="{FF2B5EF4-FFF2-40B4-BE49-F238E27FC236}">
                <a16:creationId xmlns:a16="http://schemas.microsoft.com/office/drawing/2014/main" id="{EDFD6688-BD49-4AE2-8BB6-9A39C7F2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Q11">
            <a:extLst>
              <a:ext uri="{FF2B5EF4-FFF2-40B4-BE49-F238E27FC236}">
                <a16:creationId xmlns:a16="http://schemas.microsoft.com/office/drawing/2014/main" id="{3592F6C8-6B1E-46B2-B1B4-1680269A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4" y="0"/>
            <a:ext cx="1170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Q12">
            <a:extLst>
              <a:ext uri="{FF2B5EF4-FFF2-40B4-BE49-F238E27FC236}">
                <a16:creationId xmlns:a16="http://schemas.microsoft.com/office/drawing/2014/main" id="{D96A8B87-FF80-4BAE-82AB-A790334B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Q13">
            <a:extLst>
              <a:ext uri="{FF2B5EF4-FFF2-40B4-BE49-F238E27FC236}">
                <a16:creationId xmlns:a16="http://schemas.microsoft.com/office/drawing/2014/main" id="{9820D791-83B9-494D-94DB-E63048E8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Q14">
            <a:extLst>
              <a:ext uri="{FF2B5EF4-FFF2-40B4-BE49-F238E27FC236}">
                <a16:creationId xmlns:a16="http://schemas.microsoft.com/office/drawing/2014/main" id="{BCE5AB4A-C4E4-48EA-854C-E5B576213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Q15">
            <a:extLst>
              <a:ext uri="{FF2B5EF4-FFF2-40B4-BE49-F238E27FC236}">
                <a16:creationId xmlns:a16="http://schemas.microsoft.com/office/drawing/2014/main" id="{232B5B47-3803-457C-83B3-B68BB495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Q16">
            <a:extLst>
              <a:ext uri="{FF2B5EF4-FFF2-40B4-BE49-F238E27FC236}">
                <a16:creationId xmlns:a16="http://schemas.microsoft.com/office/drawing/2014/main" id="{F9B08CC2-01B4-44E0-91AC-F626BDD3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Q17">
            <a:extLst>
              <a:ext uri="{FF2B5EF4-FFF2-40B4-BE49-F238E27FC236}">
                <a16:creationId xmlns:a16="http://schemas.microsoft.com/office/drawing/2014/main" id="{A3221EA8-9FD3-472E-9865-D94A7CEA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Q18">
            <a:extLst>
              <a:ext uri="{FF2B5EF4-FFF2-40B4-BE49-F238E27FC236}">
                <a16:creationId xmlns:a16="http://schemas.microsoft.com/office/drawing/2014/main" id="{AC6A7DD1-C8C6-4D78-B7EE-F1502393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Q1">
            <a:extLst>
              <a:ext uri="{FF2B5EF4-FFF2-40B4-BE49-F238E27FC236}">
                <a16:creationId xmlns:a16="http://schemas.microsoft.com/office/drawing/2014/main" id="{D8AA1A1B-8D21-49B9-B739-CB250BD6F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" y="0"/>
            <a:ext cx="1215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Q19">
            <a:extLst>
              <a:ext uri="{FF2B5EF4-FFF2-40B4-BE49-F238E27FC236}">
                <a16:creationId xmlns:a16="http://schemas.microsoft.com/office/drawing/2014/main" id="{24EA0CA8-EFF5-45E8-A34A-9F8383F9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Q20">
            <a:extLst>
              <a:ext uri="{FF2B5EF4-FFF2-40B4-BE49-F238E27FC236}">
                <a16:creationId xmlns:a16="http://schemas.microsoft.com/office/drawing/2014/main" id="{55A382BF-018E-4F99-B1DD-B27B43869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Q21">
            <a:extLst>
              <a:ext uri="{FF2B5EF4-FFF2-40B4-BE49-F238E27FC236}">
                <a16:creationId xmlns:a16="http://schemas.microsoft.com/office/drawing/2014/main" id="{CEE4B9D8-89B0-47AC-9E50-1FA40E1E7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Q22">
            <a:extLst>
              <a:ext uri="{FF2B5EF4-FFF2-40B4-BE49-F238E27FC236}">
                <a16:creationId xmlns:a16="http://schemas.microsoft.com/office/drawing/2014/main" id="{F13A1022-742E-49E6-AA97-1391E9747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Q23">
            <a:extLst>
              <a:ext uri="{FF2B5EF4-FFF2-40B4-BE49-F238E27FC236}">
                <a16:creationId xmlns:a16="http://schemas.microsoft.com/office/drawing/2014/main" id="{7D9E3F69-C280-4884-8EA4-A6E18812E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Q24">
            <a:extLst>
              <a:ext uri="{FF2B5EF4-FFF2-40B4-BE49-F238E27FC236}">
                <a16:creationId xmlns:a16="http://schemas.microsoft.com/office/drawing/2014/main" id="{36D191D5-C5C2-433C-BB15-F27D2FE5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Q25">
            <a:extLst>
              <a:ext uri="{FF2B5EF4-FFF2-40B4-BE49-F238E27FC236}">
                <a16:creationId xmlns:a16="http://schemas.microsoft.com/office/drawing/2014/main" id="{0D544065-1850-4DEE-BFA5-6B72F6C7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Q26">
            <a:extLst>
              <a:ext uri="{FF2B5EF4-FFF2-40B4-BE49-F238E27FC236}">
                <a16:creationId xmlns:a16="http://schemas.microsoft.com/office/drawing/2014/main" id="{5B9197E7-F57D-4B3C-8816-9061024CF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Q27">
            <a:extLst>
              <a:ext uri="{FF2B5EF4-FFF2-40B4-BE49-F238E27FC236}">
                <a16:creationId xmlns:a16="http://schemas.microsoft.com/office/drawing/2014/main" id="{DF118C47-B4C4-468E-8FE9-5F3F3B599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Q28">
            <a:extLst>
              <a:ext uri="{FF2B5EF4-FFF2-40B4-BE49-F238E27FC236}">
                <a16:creationId xmlns:a16="http://schemas.microsoft.com/office/drawing/2014/main" id="{0342B4F4-9980-49A0-9032-D55C33615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Q2">
            <a:extLst>
              <a:ext uri="{FF2B5EF4-FFF2-40B4-BE49-F238E27FC236}">
                <a16:creationId xmlns:a16="http://schemas.microsoft.com/office/drawing/2014/main" id="{D3637655-0890-45AA-9362-EFE2995F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" y="0"/>
            <a:ext cx="1215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Q29">
            <a:extLst>
              <a:ext uri="{FF2B5EF4-FFF2-40B4-BE49-F238E27FC236}">
                <a16:creationId xmlns:a16="http://schemas.microsoft.com/office/drawing/2014/main" id="{993BBB9A-BDA9-4898-8830-C34D10A3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Q30">
            <a:extLst>
              <a:ext uri="{FF2B5EF4-FFF2-40B4-BE49-F238E27FC236}">
                <a16:creationId xmlns:a16="http://schemas.microsoft.com/office/drawing/2014/main" id="{C70650D6-03E7-4542-8757-8D657378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Q31">
            <a:extLst>
              <a:ext uri="{FF2B5EF4-FFF2-40B4-BE49-F238E27FC236}">
                <a16:creationId xmlns:a16="http://schemas.microsoft.com/office/drawing/2014/main" id="{4753F518-F782-4D8C-9B39-654117486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Q32">
            <a:extLst>
              <a:ext uri="{FF2B5EF4-FFF2-40B4-BE49-F238E27FC236}">
                <a16:creationId xmlns:a16="http://schemas.microsoft.com/office/drawing/2014/main" id="{0876FB0B-7C13-4852-9D55-B03E72FD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Q33">
            <a:extLst>
              <a:ext uri="{FF2B5EF4-FFF2-40B4-BE49-F238E27FC236}">
                <a16:creationId xmlns:a16="http://schemas.microsoft.com/office/drawing/2014/main" id="{CB1C3ECE-CB76-4E4D-B409-62C3FC6A2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" y="0"/>
            <a:ext cx="117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Q34">
            <a:extLst>
              <a:ext uri="{FF2B5EF4-FFF2-40B4-BE49-F238E27FC236}">
                <a16:creationId xmlns:a16="http://schemas.microsoft.com/office/drawing/2014/main" id="{3FA1DC12-67B9-4B1A-9F4A-CE5D19CEC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Q35">
            <a:extLst>
              <a:ext uri="{FF2B5EF4-FFF2-40B4-BE49-F238E27FC236}">
                <a16:creationId xmlns:a16="http://schemas.microsoft.com/office/drawing/2014/main" id="{2825AA09-BD27-4E56-A522-3BE74E3B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Q36">
            <a:extLst>
              <a:ext uri="{FF2B5EF4-FFF2-40B4-BE49-F238E27FC236}">
                <a16:creationId xmlns:a16="http://schemas.microsoft.com/office/drawing/2014/main" id="{870C481B-C494-4C10-9F2A-E8B5F7433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7"/>
            <a:ext cx="12192000" cy="67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Q37">
            <a:extLst>
              <a:ext uri="{FF2B5EF4-FFF2-40B4-BE49-F238E27FC236}">
                <a16:creationId xmlns:a16="http://schemas.microsoft.com/office/drawing/2014/main" id="{321A0DEF-3973-42E9-8CC1-DBC0AD38C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" y="0"/>
            <a:ext cx="1215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Q37 (2)">
            <a:extLst>
              <a:ext uri="{FF2B5EF4-FFF2-40B4-BE49-F238E27FC236}">
                <a16:creationId xmlns:a16="http://schemas.microsoft.com/office/drawing/2014/main" id="{5029B1A6-AB40-44BB-B48A-01D466368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6933"/>
            <a:ext cx="12192000" cy="19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Q3">
            <a:extLst>
              <a:ext uri="{FF2B5EF4-FFF2-40B4-BE49-F238E27FC236}">
                <a16:creationId xmlns:a16="http://schemas.microsoft.com/office/drawing/2014/main" id="{49A25B55-FB68-4EDC-B208-BBAAFF3B0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27"/>
            <a:ext cx="12192000" cy="6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Q38">
            <a:extLst>
              <a:ext uri="{FF2B5EF4-FFF2-40B4-BE49-F238E27FC236}">
                <a16:creationId xmlns:a16="http://schemas.microsoft.com/office/drawing/2014/main" id="{9805EC1B-B097-40B0-9861-D8E5A8227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" y="0"/>
            <a:ext cx="1215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Q38 (2)">
            <a:extLst>
              <a:ext uri="{FF2B5EF4-FFF2-40B4-BE49-F238E27FC236}">
                <a16:creationId xmlns:a16="http://schemas.microsoft.com/office/drawing/2014/main" id="{CD765C70-6BC6-4441-BBCA-1D0E5557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"/>
            <a:ext cx="12192000" cy="68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Q39">
            <a:extLst>
              <a:ext uri="{FF2B5EF4-FFF2-40B4-BE49-F238E27FC236}">
                <a16:creationId xmlns:a16="http://schemas.microsoft.com/office/drawing/2014/main" id="{F3E02400-1282-4EDA-8BD1-AB950779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1" y="0"/>
            <a:ext cx="11979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Q39 (2)">
            <a:extLst>
              <a:ext uri="{FF2B5EF4-FFF2-40B4-BE49-F238E27FC236}">
                <a16:creationId xmlns:a16="http://schemas.microsoft.com/office/drawing/2014/main" id="{F7CD7EF9-FBD0-4F4F-A012-D01186B8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1175"/>
            <a:ext cx="12192000" cy="20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Q4">
            <a:extLst>
              <a:ext uri="{FF2B5EF4-FFF2-40B4-BE49-F238E27FC236}">
                <a16:creationId xmlns:a16="http://schemas.microsoft.com/office/drawing/2014/main" id="{896B9255-4C88-4D61-A2B0-105064FA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" y="0"/>
            <a:ext cx="1215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Q5">
            <a:extLst>
              <a:ext uri="{FF2B5EF4-FFF2-40B4-BE49-F238E27FC236}">
                <a16:creationId xmlns:a16="http://schemas.microsoft.com/office/drawing/2014/main" id="{B31EB8C7-E61B-421C-9C8C-7389B4AF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" y="0"/>
            <a:ext cx="1215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Q6">
            <a:extLst>
              <a:ext uri="{FF2B5EF4-FFF2-40B4-BE49-F238E27FC236}">
                <a16:creationId xmlns:a16="http://schemas.microsoft.com/office/drawing/2014/main" id="{FC6A9507-2148-41C3-8AC7-B1A3D77A1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Q7">
            <a:extLst>
              <a:ext uri="{FF2B5EF4-FFF2-40B4-BE49-F238E27FC236}">
                <a16:creationId xmlns:a16="http://schemas.microsoft.com/office/drawing/2014/main" id="{6B6BE320-4077-43D7-8F3F-81340EED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" y="0"/>
            <a:ext cx="11999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Q8">
            <a:extLst>
              <a:ext uri="{FF2B5EF4-FFF2-40B4-BE49-F238E27FC236}">
                <a16:creationId xmlns:a16="http://schemas.microsoft.com/office/drawing/2014/main" id="{B7E87F74-58D9-468A-8A96-5A964351A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5" y="0"/>
            <a:ext cx="11795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Airbnb-survey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Airbnb-survey</dc:title>
  <dc:creator/>
  <cp:lastModifiedBy>KAO KYLE</cp:lastModifiedBy>
  <cp:revision>1</cp:revision>
  <dcterms:created xsi:type="dcterms:W3CDTF">2022-12-15T20:21:14Z</dcterms:created>
  <dcterms:modified xsi:type="dcterms:W3CDTF">2022-12-16T06:15:17Z</dcterms:modified>
</cp:coreProperties>
</file>